
<file path=[Content_Types].xml><?xml version="1.0" encoding="utf-8"?>
<Types xmlns="http://schemas.openxmlformats.org/package/2006/content-types">
  <Default ContentType="application/xml" Extension="xml"/>
  <Default ContentType="application/vnd.openxmlformats-package.relationships+xml" Extension="rels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</Types>
</file>

<file path=_rels/.rels><?xml version="1.0" encoding="UTF-8" standalone="yes"?>
<Relationships xmlns="http://schemas.openxmlformats.org/package/2006/relationships">
  <Relationship Id="rId1" Target="ppt/presentation.xml" Type="http://schemas.openxmlformats.org/officeDocument/2006/relationships/officeDocument"/>
  <Relationship Id="rId2" Target="docProps/core.xml" Type="http://schemas.openxmlformats.org/package/2006/relationships/metadata/core-properties"/>
  <Relationship Id="rId3" Target="docProps/app.xml" Type="http://schemas.openxmlformats.org/officeDocument/2006/relationships/extended-properties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2192000" cy="8890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5608"/>
    <p:restoredTop sz="94631"/>
  </p:normalViewPr>
  <p:slideViewPr>
    <p:cSldViewPr>
      <p:cViewPr varScale="1">
        <p:scale>
          <a:sx d="100" n="101"/>
          <a:sy d="100" n="101"/>
        </p:scale>
        <p:origin x="1424" y="200"/>
      </p:cViewPr>
      <p:guideLst>
        <p:guide orient="horz" pos="2160"/>
        <p:guide pos="2880"/>
      </p:guideLst>
    </p:cSldViewPr>
  </p:slid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
  <Relationship Id="rId1" Target="slideMasters/slideMaster1.xml" Type="http://schemas.openxmlformats.org/officeDocument/2006/relationships/slideMaster"/>
  <Relationship Id="rId2" Target="presProps.xml" Type="http://schemas.openxmlformats.org/officeDocument/2006/relationships/presProps"/>
  <Relationship Id="rId3" Target="viewProps.xml" Type="http://schemas.openxmlformats.org/officeDocument/2006/relationships/viewProps"/>
  <Relationship Id="rId4" Target="theme/theme1.xml" Type="http://schemas.openxmlformats.org/officeDocument/2006/relationships/theme"/>
  <Relationship Id="rId5" Target="tableStyles.xml" Type="http://schemas.openxmlformats.org/officeDocument/2006/relationships/tableStyles"/>
  
    
    <Relationship Id="rId6" Target="slides/slide1.xml" Type="http://schemas.openxmlformats.org/officeDocument/2006/relationships/slide"/>
  
    
    <Relationship Id="rId7" Target="slides/slide2.xml" Type="http://schemas.openxmlformats.org/officeDocument/2006/relationships/slide"/>
  
    
    <Relationship Id="rId8" Target="slides/slide3.xml" Type="http://schemas.openxmlformats.org/officeDocument/2006/relationships/slide"/>
  
    
    <Relationship Id="rId9" Target="slides/slide4.xml" Type="http://schemas.openxmlformats.org/officeDocument/2006/relationships/slide"/>
  
    
    <Relationship Id="rId10" Target="slides/slide5.xml" Type="http://schemas.openxmlformats.org/officeDocument/2006/relationships/slide"/>
  
    
    <Relationship Id="rId11" Target="slides/slide6.xml" Type="http://schemas.openxmlformats.org/officeDocument/2006/relationships/slide"/>
  
    
    <Relationship Id="rId12" Target="slides/slide7.xml" Type="http://schemas.openxmlformats.org/officeDocument/2006/relationships/slide"/>
  
    
    <Relationship Id="rId13" Target="slides/slide8.xml" Type="http://schemas.openxmlformats.org/officeDocument/2006/relationships/slide"/>
  
    
    <Relationship Id="rId14" Target="slides/slide9.xml" Type="http://schemas.openxmlformats.org/officeDocument/2006/relationships/slide"/>
  
    
    <Relationship Id="rId15" Target="slides/slide10.xml" Type="http://schemas.openxmlformats.org/officeDocument/2006/relationships/slide"/>
  
    
    <Relationship Id="rId16" Target="slides/slide11.xml" Type="http://schemas.openxmlformats.org/officeDocument/2006/relationships/slide"/>
  
    
    <Relationship Id="rId17" Target="slides/slide12.xml" Type="http://schemas.openxmlformats.org/officeDocument/2006/relationships/slide"/>
  
    
    <Relationship Id="rId18" Target="slides/slide13.xml" Type="http://schemas.openxmlformats.org/officeDocument/2006/relationships/slide"/>
  
    
    <Relationship Id="rId19" Target="slides/slide14.xml" Type="http://schemas.openxmlformats.org/officeDocument/2006/relationships/slide"/>
  
    
    <Relationship Id="rId20" Target="slides/slide15.xml" Type="http://schemas.openxmlformats.org/officeDocument/2006/relationships/slide"/>
  
    
    <Relationship Id="rId21" Target="slides/slide16.xml" Type="http://schemas.openxmlformats.org/officeDocument/2006/relationships/slide"/>
  
    
    <Relationship Id="rId22" Target="slides/slide17.xml" Type="http://schemas.openxmlformats.org/officeDocument/2006/relationships/slide"/>
  
    
    <Relationship Id="rId23" Target="slides/slide18.xml" Type="http://schemas.openxmlformats.org/officeDocument/2006/relationships/slide"/>
  
    
    <Relationship Id="rId24" Target="slides/slide19.xml" Type="http://schemas.openxmlformats.org/officeDocument/2006/relationships/slide"/>
  
    
    <Relationship Id="rId25" Target="slides/slide20.xml" Type="http://schemas.openxmlformats.org/officeDocument/2006/relationships/slide"/>
  
    
    <Relationship Id="rId26" Target="slides/slide21.xml" Type="http://schemas.openxmlformats.org/officeDocument/2006/relationships/slide"/>
  
</Relationships>
</file>

<file path=ppt/media/>
</file>

<file path=ppt/media/./>
</file>

<file path=ppt/media/intro-pml-dc_001.png>
</file>

<file path=ppt/media/intro-pml-dc_002.png>
</file>

<file path=ppt/media/intro-pml-dc_003.png>
</file>

<file path=ppt/media/intro-pml-dc_004.png>
</file>

<file path=ppt/media/intro-pml-dc_005.png>
</file>

<file path=ppt/media/intro-pml-dc_006.png>
</file>

<file path=ppt/media/intro-pml-dc_007.png>
</file>

<file path=ppt/media/intro-pml-dc_008.png>
</file>

<file path=ppt/media/intro-pml-dc_009.png>
</file>

<file path=ppt/media/intro-pml-dc_010.png>
</file>

<file path=ppt/media/intro-pml-dc_011.png>
</file>

<file path=ppt/media/intro-pml-dc_012.png>
</file>

<file path=ppt/media/intro-pml-dc_013.png>
</file>

<file path=ppt/media/intro-pml-dc_014.png>
</file>

<file path=ppt/media/intro-pml-dc_015.png>
</file>

<file path=ppt/media/intro-pml-dc_016.png>
</file>

<file path=ppt/media/intro-pml-dc_017.png>
</file>

<file path=ppt/media/intro-pml-dc_018.png>
</file>

<file path=ppt/media/intro-pml-dc_019.png>
</file>

<file path=ppt/media/intro-pml-dc_020.png>
</file>

<file path=ppt/media/intro-pml-dc_02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algn="ctr" indent="0" mar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eaLnBrk="1" hangingPunct="1" latinLnBrk="0" rtl="0"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charset="0" pitchFamily="34" typeface="Arial"/>
        <a:buChar char="•"/>
        <a:defRPr kern="1200" sz="3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charset="0" pitchFamily="34" typeface="Arial"/>
        <a:buChar char="–"/>
        <a:defRPr kern="1200" sz="2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charset="0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charset="0" pitchFamily="34" typeface="Arial"/>
        <a:buChar char="–"/>
        <a:defRPr kern="1200" sz="20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charset="0" pitchFamily="34" typeface="Arial"/>
        <a:buChar char="»"/>
        <a:defRPr kern="1200" sz="20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01.png" Type="http://schemas.openxmlformats.org/officeDocument/2006/relationships/image"/>
</Relationships>
</file>

<file path=ppt/slides/_rels/slide10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0.png" Type="http://schemas.openxmlformats.org/officeDocument/2006/relationships/image"/>
</Relationships>
</file>

<file path=ppt/slides/_rels/slide11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1.png" Type="http://schemas.openxmlformats.org/officeDocument/2006/relationships/image"/>
</Relationships>
</file>

<file path=ppt/slides/_rels/slide12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2.png" Type="http://schemas.openxmlformats.org/officeDocument/2006/relationships/image"/>
</Relationships>
</file>

<file path=ppt/slides/_rels/slide13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3.png" Type="http://schemas.openxmlformats.org/officeDocument/2006/relationships/image"/>
</Relationships>
</file>

<file path=ppt/slides/_rels/slide14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4.png" Type="http://schemas.openxmlformats.org/officeDocument/2006/relationships/image"/>
</Relationships>
</file>

<file path=ppt/slides/_rels/slide15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5.png" Type="http://schemas.openxmlformats.org/officeDocument/2006/relationships/image"/>
</Relationships>
</file>

<file path=ppt/slides/_rels/slide16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6.png" Type="http://schemas.openxmlformats.org/officeDocument/2006/relationships/image"/>
</Relationships>
</file>

<file path=ppt/slides/_rels/slide17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7.png" Type="http://schemas.openxmlformats.org/officeDocument/2006/relationships/image"/>
</Relationships>
</file>

<file path=ppt/slides/_rels/slide18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8.png" Type="http://schemas.openxmlformats.org/officeDocument/2006/relationships/image"/>
</Relationships>
</file>

<file path=ppt/slides/_rels/slide19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19.png" Type="http://schemas.openxmlformats.org/officeDocument/2006/relationships/image"/>
</Relationships>
</file>

<file path=ppt/slides/_rels/slide2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02.png" Type="http://schemas.openxmlformats.org/officeDocument/2006/relationships/image"/>
</Relationships>
</file>

<file path=ppt/slides/_rels/slide20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20.png" Type="http://schemas.openxmlformats.org/officeDocument/2006/relationships/image"/>
</Relationships>
</file>

<file path=ppt/slides/_rels/slide21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21.png" Type="http://schemas.openxmlformats.org/officeDocument/2006/relationships/image"/>
</Relationships>
</file>

<file path=ppt/slides/_rels/slide3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03.png" Type="http://schemas.openxmlformats.org/officeDocument/2006/relationships/image"/>
</Relationships>
</file>

<file path=ppt/slides/_rels/slide4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04.png" Type="http://schemas.openxmlformats.org/officeDocument/2006/relationships/image"/>
</Relationships>
</file>

<file path=ppt/slides/_rels/slide5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05.png" Type="http://schemas.openxmlformats.org/officeDocument/2006/relationships/image"/>
</Relationships>
</file>

<file path=ppt/slides/_rels/slide6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06.png" Type="http://schemas.openxmlformats.org/officeDocument/2006/relationships/image"/>
</Relationships>
</file>

<file path=ppt/slides/_rels/slide7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07.png" Type="http://schemas.openxmlformats.org/officeDocument/2006/relationships/image"/>
</Relationships>
</file>

<file path=ppt/slides/_rels/slide8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08.png" Type="http://schemas.openxmlformats.org/officeDocument/2006/relationships/image"/>
</Relationships>
</file>

<file path=ppt/slides/_rels/slide9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intro-pml-dc_009.png" Type="http://schemas.openxmlformats.org/officeDocument/2006/relationships/image"/>
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Macintosh PowerPoint</Application>
  <PresentationFormat>On-screen Show (4:3)</PresentationFormat>
  <Paragraphs>15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0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</dc:title>
  <cp:lastModifiedBy>Nobody</cp:lastModifiedBy>
  <cp:revision>1</cp:revision>
  <dcterms:modified xsi:type="dcterms:W3CDTF">2015-07-15T00:51:18Z</dcterms:modified>
</cp:coreProperties>
</file>